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5" r:id="rId8"/>
    <p:sldId id="266" r:id="rId9"/>
    <p:sldId id="267" r:id="rId10"/>
    <p:sldId id="268" r:id="rId11"/>
    <p:sldId id="262" r:id="rId12"/>
    <p:sldId id="263" r:id="rId13"/>
    <p:sldId id="264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8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00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466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3233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5388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731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06549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9683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3304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283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940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679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6302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856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210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893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878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402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868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 err="1"/>
              <a:t>Le</a:t>
            </a:r>
            <a:r>
              <a:rPr lang="bg-BG" dirty="0"/>
              <a:t> </a:t>
            </a:r>
            <a:r>
              <a:rPr lang="bg-BG" dirty="0" err="1"/>
              <a:t>Québeq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2692398" y="4218313"/>
            <a:ext cx="7074461" cy="1320802"/>
          </a:xfrm>
        </p:spPr>
        <p:txBody>
          <a:bodyPr/>
          <a:lstStyle/>
          <a:p>
            <a:r>
              <a:rPr lang="bg-BG" sz="2400" dirty="0" err="1"/>
              <a:t>Ruben</a:t>
            </a:r>
            <a:r>
              <a:rPr lang="bg-BG" sz="2400" dirty="0"/>
              <a:t> </a:t>
            </a:r>
            <a:r>
              <a:rPr lang="bg-BG" sz="2400" dirty="0" err="1"/>
              <a:t>Spaan</a:t>
            </a:r>
            <a:r>
              <a:rPr lang="bg-BG" sz="2400" dirty="0"/>
              <a:t>, </a:t>
            </a:r>
            <a:r>
              <a:rPr lang="bg-BG" sz="2400" dirty="0" err="1"/>
              <a:t>Kylian</a:t>
            </a:r>
            <a:r>
              <a:rPr lang="bg-BG" sz="2400" dirty="0"/>
              <a:t> </a:t>
            </a:r>
            <a:r>
              <a:rPr lang="bg-BG" sz="2400" dirty="0" err="1"/>
              <a:t>Lalik</a:t>
            </a:r>
            <a:r>
              <a:rPr lang="bg-BG" sz="2400" dirty="0"/>
              <a:t>, </a:t>
            </a:r>
            <a:r>
              <a:rPr lang="bg-BG" sz="2400" dirty="0" err="1"/>
              <a:t>Alexandre</a:t>
            </a:r>
            <a:r>
              <a:rPr lang="bg-BG" sz="2400" dirty="0"/>
              <a:t> </a:t>
            </a:r>
            <a:r>
              <a:rPr lang="bg-BG" sz="2400" dirty="0" err="1"/>
              <a:t>Joris</a:t>
            </a:r>
            <a:r>
              <a:rPr lang="bg-BG" sz="2400" dirty="0"/>
              <a:t>, </a:t>
            </a:r>
            <a:r>
              <a:rPr lang="bg-BG" sz="2400" dirty="0" err="1"/>
              <a:t>Boelen</a:t>
            </a:r>
            <a:r>
              <a:rPr lang="bg-BG" sz="2400" dirty="0"/>
              <a:t> </a:t>
            </a:r>
            <a:r>
              <a:rPr lang="bg-BG" sz="2400" dirty="0" err="1"/>
              <a:t>Evi</a:t>
            </a:r>
            <a:endParaRPr lang="bg-BG" sz="2400" dirty="0"/>
          </a:p>
        </p:txBody>
      </p:sp>
    </p:spTree>
    <p:extLst>
      <p:ext uri="{BB962C8B-B14F-4D97-AF65-F5344CB8AC3E}">
        <p14:creationId xmlns:p14="http://schemas.microsoft.com/office/powerpoint/2010/main" val="90032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50F489-66A2-4ED8-A92C-BDCB1315A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Parc</a:t>
            </a:r>
            <a:r>
              <a:rPr lang="nl-NL" dirty="0"/>
              <a:t> de la chute-</a:t>
            </a:r>
            <a:r>
              <a:rPr lang="nl-NL" dirty="0" err="1"/>
              <a:t>montmorency</a:t>
            </a:r>
          </a:p>
        </p:txBody>
      </p:sp>
      <p:pic>
        <p:nvPicPr>
          <p:cNvPr id="4" name="Afbeelding 4" descr="Afbeelding met buiten, natuur, lucht, boom&#10;&#10;Beschrijving is gegenereerd met zeer hoge betrouwbaarheid">
            <a:extLst>
              <a:ext uri="{FF2B5EF4-FFF2-40B4-BE49-F238E27FC236}">
                <a16:creationId xmlns:a16="http://schemas.microsoft.com/office/drawing/2014/main" id="{36749A34-F585-447E-A91B-E6F6C3D10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6315" y="2197499"/>
            <a:ext cx="6968764" cy="366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078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ACFC44-E592-441F-AF5D-95E484CA6F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Les </a:t>
            </a:r>
            <a:r>
              <a:rPr lang="nl-NL" dirty="0" err="1"/>
              <a:t>Langues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8EB805D-96F8-4325-801D-242BABFC61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Ruben Spaan</a:t>
            </a:r>
          </a:p>
        </p:txBody>
      </p:sp>
    </p:spTree>
    <p:extLst>
      <p:ext uri="{BB962C8B-B14F-4D97-AF65-F5344CB8AC3E}">
        <p14:creationId xmlns:p14="http://schemas.microsoft.com/office/powerpoint/2010/main" val="2420796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13EFCB-ABB3-4D4F-A9DA-D06B5C1B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Demographique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2F90A8F-1C6A-4220-833F-31FCF7B3D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Bilinque</a:t>
            </a:r>
            <a:r>
              <a:rPr lang="nl-NL" dirty="0"/>
              <a:t>/</a:t>
            </a:r>
            <a:r>
              <a:rPr lang="nl-NL" dirty="0" err="1"/>
              <a:t>multilangue</a:t>
            </a:r>
          </a:p>
          <a:p>
            <a:pPr>
              <a:buSzPct val="114999"/>
            </a:pPr>
            <a:r>
              <a:rPr lang="nl-NL" dirty="0" err="1"/>
              <a:t>Francophone</a:t>
            </a:r>
          </a:p>
          <a:p>
            <a:pPr>
              <a:buSzPct val="114999"/>
            </a:pPr>
            <a:r>
              <a:rPr lang="nl-NL" err="1"/>
              <a:t>Anglophone</a:t>
            </a:r>
          </a:p>
          <a:p>
            <a:pPr>
              <a:buSzPct val="114999"/>
            </a:pPr>
            <a:r>
              <a:rPr lang="nl-NL" dirty="0"/>
              <a:t>94% </a:t>
            </a:r>
            <a:r>
              <a:rPr lang="nl-NL" dirty="0" err="1"/>
              <a:t>comprends</a:t>
            </a:r>
            <a:r>
              <a:rPr lang="nl-NL" dirty="0"/>
              <a:t> </a:t>
            </a:r>
            <a:r>
              <a:rPr lang="nl-NL" dirty="0" err="1"/>
              <a:t>le</a:t>
            </a:r>
            <a:r>
              <a:rPr lang="nl-NL" dirty="0"/>
              <a:t> </a:t>
            </a:r>
            <a:r>
              <a:rPr lang="nl-NL" dirty="0" err="1"/>
              <a:t>francais</a:t>
            </a:r>
          </a:p>
        </p:txBody>
      </p:sp>
      <p:pic>
        <p:nvPicPr>
          <p:cNvPr id="4" name="Afbeelding 4">
            <a:extLst>
              <a:ext uri="{FF2B5EF4-FFF2-40B4-BE49-F238E27FC236}">
                <a16:creationId xmlns:a16="http://schemas.microsoft.com/office/drawing/2014/main" id="{A0B2C3A3-F2F0-4C8B-8BA9-290C8A60B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1419" y="2790223"/>
            <a:ext cx="3936520" cy="284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648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1DFD0F-2ED8-4A08-B708-56875161E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Nombre</a:t>
            </a:r>
            <a:r>
              <a:rPr lang="nl-NL" dirty="0"/>
              <a:t> de </a:t>
            </a:r>
            <a:r>
              <a:rPr lang="nl-NL" dirty="0" err="1"/>
              <a:t>locteurs</a:t>
            </a:r>
            <a:r>
              <a:rPr lang="nl-NL" dirty="0"/>
              <a:t> </a:t>
            </a:r>
            <a:r>
              <a:rPr lang="nl-NL" dirty="0" err="1"/>
              <a:t>natifs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C2B3FCA-0491-4EDE-9779-E60F01820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Francais</a:t>
            </a:r>
            <a:r>
              <a:rPr lang="nl-NL" dirty="0"/>
              <a:t>: 78%</a:t>
            </a:r>
          </a:p>
          <a:p>
            <a:pPr>
              <a:buSzPct val="114999"/>
            </a:pPr>
            <a:r>
              <a:rPr lang="nl-NL" dirty="0" err="1"/>
              <a:t>Anglais</a:t>
            </a:r>
            <a:r>
              <a:rPr lang="nl-NL" dirty="0"/>
              <a:t>: 10%</a:t>
            </a:r>
          </a:p>
          <a:p>
            <a:pPr>
              <a:buSzPct val="114999"/>
            </a:pPr>
            <a:r>
              <a:rPr lang="nl-NL" dirty="0" err="1"/>
              <a:t>Autre</a:t>
            </a:r>
            <a:r>
              <a:rPr lang="nl-NL" dirty="0"/>
              <a:t>: 12%</a:t>
            </a:r>
          </a:p>
        </p:txBody>
      </p:sp>
    </p:spTree>
    <p:extLst>
      <p:ext uri="{BB962C8B-B14F-4D97-AF65-F5344CB8AC3E}">
        <p14:creationId xmlns:p14="http://schemas.microsoft.com/office/powerpoint/2010/main" val="1089881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47C323-EDB8-4C3D-B1C9-4A77C3D8CA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Le culture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100D3C4-DE02-4798-BC07-447187F774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Evi Boelen</a:t>
            </a:r>
          </a:p>
        </p:txBody>
      </p:sp>
    </p:spTree>
    <p:extLst>
      <p:ext uri="{BB962C8B-B14F-4D97-AF65-F5344CB8AC3E}">
        <p14:creationId xmlns:p14="http://schemas.microsoft.com/office/powerpoint/2010/main" val="3900269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2A4C36-7F74-4624-BE00-4AA143572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La </a:t>
            </a:r>
            <a:r>
              <a:rPr lang="nl-NL" dirty="0" err="1"/>
              <a:t>population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D7B355-4AD3-4F8D-BF37-36842ED85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 err="1"/>
              <a:t>Bilingue</a:t>
            </a:r>
            <a:r>
              <a:rPr lang="nl-NL" dirty="0"/>
              <a:t> </a:t>
            </a:r>
          </a:p>
          <a:p>
            <a:pPr>
              <a:buSzPct val="114999"/>
            </a:pPr>
            <a:r>
              <a:rPr lang="nl-NL" dirty="0" err="1"/>
              <a:t>Multiculturelle</a:t>
            </a:r>
            <a:r>
              <a:rPr lang="nl-NL" dirty="0"/>
              <a:t> (à </a:t>
            </a:r>
            <a:r>
              <a:rPr lang="nl-NL" dirty="0" err="1"/>
              <a:t>cause</a:t>
            </a:r>
            <a:r>
              <a:rPr lang="nl-NL" dirty="0"/>
              <a:t> de </a:t>
            </a:r>
            <a:r>
              <a:rPr lang="nl-NL" dirty="0" err="1"/>
              <a:t>immigration</a:t>
            </a:r>
            <a:r>
              <a:rPr lang="nl-NL" dirty="0"/>
              <a:t>)</a:t>
            </a:r>
          </a:p>
          <a:p>
            <a:pPr>
              <a:buSzPct val="114999"/>
            </a:pPr>
            <a:r>
              <a:rPr lang="nl-NL" dirty="0" err="1"/>
              <a:t>Beacoup</a:t>
            </a:r>
            <a:r>
              <a:rPr lang="nl-NL" dirty="0"/>
              <a:t> de </a:t>
            </a:r>
            <a:r>
              <a:rPr lang="nl-NL" dirty="0" err="1"/>
              <a:t>religions</a:t>
            </a:r>
          </a:p>
          <a:p>
            <a:pPr lvl="1">
              <a:buSzPct val="114999"/>
            </a:pPr>
            <a:r>
              <a:rPr lang="nl-NL" dirty="0" err="1"/>
              <a:t>Catholique</a:t>
            </a:r>
          </a:p>
          <a:p>
            <a:pPr lvl="1">
              <a:buSzPct val="114999"/>
            </a:pPr>
            <a:r>
              <a:rPr lang="nl-NL" dirty="0" err="1"/>
              <a:t>Anglican</a:t>
            </a:r>
          </a:p>
          <a:p>
            <a:pPr lvl="1">
              <a:buSzPct val="114999"/>
            </a:pPr>
            <a:r>
              <a:rPr lang="nl-NL" dirty="0" err="1"/>
              <a:t>Luthérien</a:t>
            </a:r>
          </a:p>
          <a:p>
            <a:pPr lvl="1">
              <a:buSzPct val="114999"/>
            </a:pPr>
            <a:r>
              <a:rPr lang="nl-NL" dirty="0"/>
              <a:t>Baptiste</a:t>
            </a:r>
          </a:p>
          <a:p>
            <a:pPr marL="457200" lvl="1" indent="0">
              <a:buSzPct val="114999"/>
              <a:buNone/>
            </a:pPr>
            <a:endParaRPr lang="nl-NL" dirty="0"/>
          </a:p>
          <a:p>
            <a:pPr>
              <a:buSzPct val="114999"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55687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6BD57-E816-49B3-9517-C271A9216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United </a:t>
            </a:r>
            <a:r>
              <a:rPr lang="nl-NL" dirty="0" err="1"/>
              <a:t>Church</a:t>
            </a:r>
            <a:r>
              <a:rPr lang="nl-NL" dirty="0"/>
              <a:t> of Canada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14E671B-A9C2-4CC0-BF0D-D420AF322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Protestant</a:t>
            </a:r>
          </a:p>
        </p:txBody>
      </p:sp>
      <p:pic>
        <p:nvPicPr>
          <p:cNvPr id="4" name="Afbeelding 4" descr="Afbeelding met tekst&#10;&#10;Beschrijving is gegenereerd met hoge betrouwbaarheid">
            <a:extLst>
              <a:ext uri="{FF2B5EF4-FFF2-40B4-BE49-F238E27FC236}">
                <a16:creationId xmlns:a16="http://schemas.microsoft.com/office/drawing/2014/main" id="{AEEB2C33-D877-4B04-8971-AD099F024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6589" y="2550543"/>
            <a:ext cx="2150294" cy="342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598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6BD57-E816-49B3-9517-C271A9216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Traditions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14E671B-A9C2-4CC0-BF0D-D420AF322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Dans </a:t>
            </a:r>
            <a:r>
              <a:rPr lang="nl-NL" dirty="0" err="1"/>
              <a:t>l'hiver</a:t>
            </a:r>
          </a:p>
          <a:p>
            <a:pPr>
              <a:buSzPct val="114999"/>
            </a:pPr>
            <a:r>
              <a:rPr lang="nl-NL" dirty="0"/>
              <a:t>Des </a:t>
            </a:r>
            <a:r>
              <a:rPr lang="nl-NL" dirty="0" err="1"/>
              <a:t>activités</a:t>
            </a:r>
          </a:p>
          <a:p>
            <a:pPr>
              <a:buSzPct val="114999"/>
            </a:pPr>
            <a:r>
              <a:rPr lang="nl-NL" dirty="0"/>
              <a:t>Lancer la </a:t>
            </a:r>
            <a:r>
              <a:rPr lang="nl-NL" dirty="0" err="1"/>
              <a:t>hache</a:t>
            </a:r>
            <a:r>
              <a:rPr lang="nl-NL" dirty="0"/>
              <a:t> </a:t>
            </a:r>
          </a:p>
          <a:p>
            <a:pPr>
              <a:buSzPct val="114999"/>
            </a:pPr>
            <a:r>
              <a:rPr lang="nl-NL" dirty="0"/>
              <a:t>Course de </a:t>
            </a:r>
            <a:r>
              <a:rPr lang="nl-NL" dirty="0" err="1"/>
              <a:t>caisses</a:t>
            </a:r>
            <a:r>
              <a:rPr lang="nl-NL" dirty="0"/>
              <a:t> à </a:t>
            </a:r>
            <a:r>
              <a:rPr lang="nl-NL" dirty="0" err="1"/>
              <a:t>savon</a:t>
            </a:r>
            <a:r>
              <a:rPr lang="nl-N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6936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A373-885B-4AFF-A5D2-B7B815F5E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La </a:t>
            </a:r>
            <a:r>
              <a:rPr lang="nl-NL" dirty="0" err="1"/>
              <a:t>table</a:t>
            </a:r>
            <a:r>
              <a:rPr lang="nl-NL" dirty="0"/>
              <a:t> des </a:t>
            </a:r>
            <a:r>
              <a:rPr lang="nl-NL" dirty="0" err="1"/>
              <a:t>matières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13E26F8-3447-42F7-8B0A-31959CA96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Le </a:t>
            </a:r>
            <a:r>
              <a:rPr lang="nl-NL" dirty="0" err="1"/>
              <a:t>situation</a:t>
            </a:r>
          </a:p>
          <a:p>
            <a:pPr>
              <a:buSzPct val="114999"/>
            </a:pPr>
            <a:r>
              <a:rPr lang="nl-NL" dirty="0"/>
              <a:t>La </a:t>
            </a:r>
            <a:r>
              <a:rPr lang="nl-NL" dirty="0" err="1"/>
              <a:t>capitale</a:t>
            </a:r>
          </a:p>
          <a:p>
            <a:pPr>
              <a:buSzPct val="114999"/>
            </a:pPr>
            <a:r>
              <a:rPr lang="nl-NL" dirty="0"/>
              <a:t>Le </a:t>
            </a:r>
            <a:r>
              <a:rPr lang="nl-NL" dirty="0" err="1"/>
              <a:t>climat</a:t>
            </a:r>
          </a:p>
          <a:p>
            <a:pPr>
              <a:buSzPct val="114999"/>
            </a:pPr>
            <a:r>
              <a:rPr lang="nl-NL" dirty="0"/>
              <a:t>Les </a:t>
            </a:r>
            <a:r>
              <a:rPr lang="nl-NL" dirty="0" err="1"/>
              <a:t>curiosités</a:t>
            </a:r>
            <a:r>
              <a:rPr lang="nl-NL" dirty="0"/>
              <a:t>.</a:t>
            </a:r>
          </a:p>
          <a:p>
            <a:pPr>
              <a:buSzPct val="114999"/>
            </a:pPr>
            <a:r>
              <a:rPr lang="nl-NL" dirty="0"/>
              <a:t>Les </a:t>
            </a:r>
            <a:r>
              <a:rPr lang="nl-NL" dirty="0" err="1"/>
              <a:t>langues</a:t>
            </a:r>
            <a:r>
              <a:rPr lang="nl-NL" dirty="0"/>
              <a:t> </a:t>
            </a:r>
          </a:p>
          <a:p>
            <a:pPr>
              <a:buSzPct val="114999"/>
            </a:pPr>
            <a:r>
              <a:rPr lang="nl-NL" dirty="0"/>
              <a:t>La culture</a:t>
            </a:r>
          </a:p>
        </p:txBody>
      </p:sp>
    </p:spTree>
    <p:extLst>
      <p:ext uri="{BB962C8B-B14F-4D97-AF65-F5344CB8AC3E}">
        <p14:creationId xmlns:p14="http://schemas.microsoft.com/office/powerpoint/2010/main" val="1315875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83086D-40FA-4AE2-AD5F-CB8823D8B1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Le </a:t>
            </a:r>
            <a:r>
              <a:rPr lang="nl-NL" dirty="0" err="1"/>
              <a:t>capitale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C20B7C8-CE74-4A1E-89F1-08A0F43FB4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Ruben Spaan</a:t>
            </a:r>
          </a:p>
        </p:txBody>
      </p:sp>
    </p:spTree>
    <p:extLst>
      <p:ext uri="{BB962C8B-B14F-4D97-AF65-F5344CB8AC3E}">
        <p14:creationId xmlns:p14="http://schemas.microsoft.com/office/powerpoint/2010/main" val="2479047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190D8-5D80-4F07-AC2D-C18AEC6C8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L'histoire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0F0B8E6-5B43-4CF8-BDFB-77B083CC7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Colonie</a:t>
            </a:r>
            <a:r>
              <a:rPr lang="nl-NL" dirty="0"/>
              <a:t> </a:t>
            </a:r>
            <a:r>
              <a:rPr lang="nl-NL" dirty="0" err="1"/>
              <a:t>européenne</a:t>
            </a:r>
            <a:r>
              <a:rPr lang="nl-NL" dirty="0"/>
              <a:t> 1500</a:t>
            </a:r>
          </a:p>
          <a:p>
            <a:pPr>
              <a:buSzPct val="114999"/>
            </a:pPr>
            <a:r>
              <a:rPr lang="nl-NL" dirty="0"/>
              <a:t>Fort = </a:t>
            </a:r>
            <a:r>
              <a:rPr lang="nl-NL" dirty="0" err="1"/>
              <a:t>cieille</a:t>
            </a:r>
            <a:r>
              <a:rPr lang="nl-NL" dirty="0"/>
              <a:t> </a:t>
            </a:r>
            <a:r>
              <a:rPr lang="nl-NL" dirty="0" err="1"/>
              <a:t>ville</a:t>
            </a:r>
            <a:r>
              <a:rPr lang="nl-NL" dirty="0"/>
              <a:t> de Québec</a:t>
            </a:r>
          </a:p>
          <a:p>
            <a:pPr>
              <a:buSzPct val="114999"/>
            </a:pPr>
            <a:r>
              <a:rPr lang="nl-NL" dirty="0"/>
              <a:t>En 1600 </a:t>
            </a:r>
            <a:r>
              <a:rPr lang="nl-NL" dirty="0" err="1"/>
              <a:t>ville</a:t>
            </a:r>
            <a:r>
              <a:rPr lang="nl-NL" dirty="0"/>
              <a:t> de Quebec </a:t>
            </a:r>
            <a:r>
              <a:rPr lang="nl-NL" dirty="0" err="1"/>
              <a:t>est</a:t>
            </a:r>
            <a:r>
              <a:rPr lang="nl-NL" dirty="0"/>
              <a:t> </a:t>
            </a:r>
            <a:r>
              <a:rPr lang="nl-NL" dirty="0" err="1"/>
              <a:t>fondé</a:t>
            </a:r>
          </a:p>
          <a:p>
            <a:pPr>
              <a:buSzPct val="114999"/>
            </a:pPr>
            <a:r>
              <a:rPr lang="nl-NL" dirty="0"/>
              <a:t>En 1700</a:t>
            </a:r>
          </a:p>
        </p:txBody>
      </p:sp>
    </p:spTree>
    <p:extLst>
      <p:ext uri="{BB962C8B-B14F-4D97-AF65-F5344CB8AC3E}">
        <p14:creationId xmlns:p14="http://schemas.microsoft.com/office/powerpoint/2010/main" val="3442925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730E28F-EE05-4CB8-98C9-D7F71A032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1023" y="2711300"/>
            <a:ext cx="4718304" cy="2632605"/>
          </a:xfrm>
        </p:spPr>
        <p:txBody>
          <a:bodyPr/>
          <a:lstStyle/>
          <a:p>
            <a:r>
              <a:rPr lang="nl-NL" dirty="0"/>
              <a:t>2 </a:t>
            </a:r>
            <a:r>
              <a:rPr lang="nl-NL" dirty="0" err="1"/>
              <a:t>sections</a:t>
            </a:r>
          </a:p>
          <a:p>
            <a:pPr>
              <a:buSzPct val="114999"/>
            </a:pPr>
            <a:r>
              <a:rPr lang="nl-NL" dirty="0"/>
              <a:t>Vieux-Québec</a:t>
            </a:r>
          </a:p>
          <a:p>
            <a:pPr>
              <a:buSzPct val="114999"/>
            </a:pPr>
            <a:r>
              <a:rPr lang="nl-NL" dirty="0" err="1"/>
              <a:t>Ville</a:t>
            </a:r>
            <a:r>
              <a:rPr lang="nl-NL" dirty="0"/>
              <a:t> de Québec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69D5D16D-F5FE-4E70-A3C7-630591016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671" y="2711300"/>
            <a:ext cx="4718304" cy="2632605"/>
          </a:xfrm>
        </p:spPr>
        <p:txBody>
          <a:bodyPr/>
          <a:lstStyle/>
          <a:p>
            <a:r>
              <a:rPr lang="nl-NL" dirty="0" err="1"/>
              <a:t>Premiére</a:t>
            </a:r>
            <a:r>
              <a:rPr lang="nl-NL" dirty="0"/>
              <a:t> </a:t>
            </a:r>
            <a:r>
              <a:rPr lang="nl-NL" dirty="0" err="1"/>
              <a:t>éstablissement</a:t>
            </a:r>
            <a:r>
              <a:rPr lang="nl-NL" dirty="0"/>
              <a:t> pour femme</a:t>
            </a:r>
          </a:p>
          <a:p>
            <a:pPr>
              <a:buSzPct val="114999"/>
            </a:pPr>
            <a:r>
              <a:rPr lang="nl-NL" dirty="0" err="1"/>
              <a:t>Une</a:t>
            </a:r>
            <a:r>
              <a:rPr lang="nl-NL" dirty="0"/>
              <a:t> </a:t>
            </a:r>
            <a:r>
              <a:rPr lang="nl-NL" dirty="0" err="1"/>
              <a:t>Université</a:t>
            </a:r>
          </a:p>
          <a:p>
            <a:pPr>
              <a:buSzPct val="114999"/>
            </a:pPr>
            <a:r>
              <a:rPr lang="nl-NL" dirty="0" err="1"/>
              <a:t>Une</a:t>
            </a:r>
            <a:r>
              <a:rPr lang="nl-NL" dirty="0"/>
              <a:t> </a:t>
            </a:r>
            <a:r>
              <a:rPr lang="nl-NL" dirty="0" err="1"/>
              <a:t>école</a:t>
            </a:r>
            <a:r>
              <a:rPr lang="nl-NL" dirty="0"/>
              <a:t> </a:t>
            </a:r>
            <a:r>
              <a:rPr lang="nl-NL" dirty="0" err="1"/>
              <a:t>d'architecture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8D13FDF6-688A-4D52-B81B-D6A3250C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666" y="967755"/>
            <a:ext cx="4799159" cy="1303867"/>
          </a:xfrm>
        </p:spPr>
        <p:txBody>
          <a:bodyPr/>
          <a:lstStyle/>
          <a:p>
            <a:r>
              <a:rPr lang="nl-NL" dirty="0"/>
              <a:t>La </a:t>
            </a:r>
            <a:r>
              <a:rPr lang="nl-NL" dirty="0" err="1"/>
              <a:t>ville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5C894B93-28AA-426D-9CF4-CF3EF8DBDD30}"/>
              </a:ext>
            </a:extLst>
          </p:cNvPr>
          <p:cNvSpPr txBox="1"/>
          <p:nvPr/>
        </p:nvSpPr>
        <p:spPr>
          <a:xfrm>
            <a:off x="6176513" y="1237890"/>
            <a:ext cx="4727275" cy="76944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nl-NL" sz="4400" dirty="0" err="1"/>
              <a:t>L'Education</a:t>
            </a:r>
            <a:endParaRPr lang="nl-NL" dirty="0" err="1"/>
          </a:p>
        </p:txBody>
      </p:sp>
    </p:spTree>
    <p:extLst>
      <p:ext uri="{BB962C8B-B14F-4D97-AF65-F5344CB8AC3E}">
        <p14:creationId xmlns:p14="http://schemas.microsoft.com/office/powerpoint/2010/main" val="1985877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2B954E-12A8-4077-9FF3-9194777BC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Qécurité</a:t>
            </a:r>
            <a:r>
              <a:rPr lang="nl-NL" dirty="0"/>
              <a:t> </a:t>
            </a:r>
            <a:r>
              <a:rPr lang="nl-NL" dirty="0" err="1"/>
              <a:t>publique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E20099-3F46-4625-9033-79DD46DBF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Le Service  de </a:t>
            </a:r>
            <a:r>
              <a:rPr lang="nl-NL" dirty="0" err="1"/>
              <a:t>police</a:t>
            </a:r>
            <a:r>
              <a:rPr lang="nl-NL" dirty="0"/>
              <a:t> de la </a:t>
            </a:r>
            <a:r>
              <a:rPr lang="nl-NL" dirty="0" err="1"/>
              <a:t>VCille</a:t>
            </a:r>
            <a:r>
              <a:rPr lang="nl-NL" dirty="0"/>
              <a:t> de Québec</a:t>
            </a:r>
          </a:p>
          <a:p>
            <a:pPr>
              <a:buSzPct val="114999"/>
            </a:pPr>
            <a:r>
              <a:rPr lang="nl-NL" dirty="0" err="1"/>
              <a:t>Criminalité</a:t>
            </a:r>
            <a:r>
              <a:rPr lang="nl-NL" dirty="0"/>
              <a:t> les plus bas</a:t>
            </a:r>
          </a:p>
          <a:p>
            <a:pPr>
              <a:buSzPct val="114999"/>
            </a:pPr>
            <a:r>
              <a:rPr lang="nl-NL" dirty="0"/>
              <a:t>3,193 par 100 000 </a:t>
            </a:r>
            <a:r>
              <a:rPr lang="nl-NL" dirty="0" err="1"/>
              <a:t>personnes</a:t>
            </a:r>
          </a:p>
          <a:p>
            <a:pPr>
              <a:buSzPct val="114999"/>
            </a:pPr>
            <a:r>
              <a:rPr lang="nl-NL" dirty="0" err="1"/>
              <a:t>Seulement</a:t>
            </a:r>
            <a:r>
              <a:rPr lang="nl-NL" dirty="0"/>
              <a:t> 7 </a:t>
            </a:r>
            <a:r>
              <a:rPr lang="nl-NL" dirty="0" err="1"/>
              <a:t>meurtes</a:t>
            </a:r>
            <a:r>
              <a:rPr lang="nl-NL" dirty="0"/>
              <a:t> en 2017</a:t>
            </a:r>
          </a:p>
        </p:txBody>
      </p:sp>
    </p:spTree>
    <p:extLst>
      <p:ext uri="{BB962C8B-B14F-4D97-AF65-F5344CB8AC3E}">
        <p14:creationId xmlns:p14="http://schemas.microsoft.com/office/powerpoint/2010/main" val="4074026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51586B-06D6-49B0-9910-EC6628F146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Les </a:t>
            </a:r>
            <a:r>
              <a:rPr lang="nl-NL" dirty="0" err="1"/>
              <a:t>curiosités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C27FC13-EFC0-4D73-B4FC-02E94B4DF9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Evi Boelen</a:t>
            </a:r>
          </a:p>
        </p:txBody>
      </p:sp>
    </p:spTree>
    <p:extLst>
      <p:ext uri="{BB962C8B-B14F-4D97-AF65-F5344CB8AC3E}">
        <p14:creationId xmlns:p14="http://schemas.microsoft.com/office/powerpoint/2010/main" val="11862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BD27D8-2362-47FF-9011-BF2CA84F8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Parc</a:t>
            </a:r>
            <a:r>
              <a:rPr lang="nl-NL" dirty="0"/>
              <a:t> de la </a:t>
            </a:r>
            <a:r>
              <a:rPr lang="nl-NL" dirty="0" err="1"/>
              <a:t>plage-jaques-cartier</a:t>
            </a:r>
          </a:p>
        </p:txBody>
      </p:sp>
      <p:pic>
        <p:nvPicPr>
          <p:cNvPr id="4" name="Afbeelding 4" descr="Afbeelding met boom, buiten, lucht, water&#10;&#10;Beschrijving is gegenereerd met zeer hoge betrouwbaarheid">
            <a:extLst>
              <a:ext uri="{FF2B5EF4-FFF2-40B4-BE49-F238E27FC236}">
                <a16:creationId xmlns:a16="http://schemas.microsoft.com/office/drawing/2014/main" id="{9F096FC2-5E66-4549-82F7-A0D1BEF463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5302" y="2211876"/>
            <a:ext cx="5527016" cy="366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797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7E1B3E-9861-47AB-80E9-8D97AFB9A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Do Re Mi Fa Sol La Si Do Québec</a:t>
            </a:r>
          </a:p>
        </p:txBody>
      </p:sp>
      <p:pic>
        <p:nvPicPr>
          <p:cNvPr id="4" name="Afbeelding 4" descr="Afbeelding met gras, lucht, buiten, veld&#10;&#10;Beschrijving is gegenereerd met zeer hoge betrouwbaarheid">
            <a:extLst>
              <a:ext uri="{FF2B5EF4-FFF2-40B4-BE49-F238E27FC236}">
                <a16:creationId xmlns:a16="http://schemas.microsoft.com/office/drawing/2014/main" id="{15E908DE-8EF4-4294-94DA-9E1417F326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6016" y="2154366"/>
            <a:ext cx="4966230" cy="372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9367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sch">
  <a:themeElements>
    <a:clrScheme name="Organisch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sch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sc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0</Words>
  <Application>Microsoft Office PowerPoint</Application>
  <PresentationFormat>Breedbeeld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18" baseType="lpstr">
      <vt:lpstr>Organisch</vt:lpstr>
      <vt:lpstr>Le Québeq</vt:lpstr>
      <vt:lpstr>La table des matières</vt:lpstr>
      <vt:lpstr>Le capitale</vt:lpstr>
      <vt:lpstr>L'histoire</vt:lpstr>
      <vt:lpstr>La ville</vt:lpstr>
      <vt:lpstr>Qécurité publique</vt:lpstr>
      <vt:lpstr>Les curiosités</vt:lpstr>
      <vt:lpstr>Parc de la plage-jaques-cartier</vt:lpstr>
      <vt:lpstr>Do Re Mi Fa Sol La Si Do Québec</vt:lpstr>
      <vt:lpstr>Parc de la chute-montmorency</vt:lpstr>
      <vt:lpstr>Les Langues</vt:lpstr>
      <vt:lpstr>Demographique</vt:lpstr>
      <vt:lpstr>Nombre de locteurs natifs</vt:lpstr>
      <vt:lpstr>Le culture</vt:lpstr>
      <vt:lpstr>La population</vt:lpstr>
      <vt:lpstr>United Church of Canada</vt:lpstr>
      <vt:lpstr>Traditions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cp:revision>117</cp:revision>
  <dcterms:created xsi:type="dcterms:W3CDTF">2013-07-31T15:36:18Z</dcterms:created>
  <dcterms:modified xsi:type="dcterms:W3CDTF">2019-01-12T16:21:32Z</dcterms:modified>
</cp:coreProperties>
</file>

<file path=docProps/thumbnail.jpeg>
</file>